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6" r:id="rId2"/>
    <p:sldId id="288" r:id="rId3"/>
    <p:sldId id="289" r:id="rId4"/>
    <p:sldId id="295" r:id="rId5"/>
    <p:sldId id="268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7"/>
    <p:restoredTop sz="94573"/>
  </p:normalViewPr>
  <p:slideViewPr>
    <p:cSldViewPr snapToGrid="0" snapToObjects="1">
      <p:cViewPr varScale="1">
        <p:scale>
          <a:sx n="49" d="100"/>
          <a:sy n="49" d="100"/>
        </p:scale>
        <p:origin x="9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28914-C072-1C4B-8325-A29230B5D418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319EB-E6D0-804C-A28D-741EC3F018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12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537BF6F5-84B5-324A-AA98-4948085214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82" y="0"/>
            <a:ext cx="12183036" cy="68580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C513D97-4E43-F34F-AF64-6772ED521A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523"/>
            <a:ext cx="12187518" cy="686052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C022E5F-7ECB-8142-8A7A-7AF0C3CE9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907" y="1271219"/>
            <a:ext cx="5993219" cy="2343851"/>
          </a:xfrm>
        </p:spPr>
        <p:txBody>
          <a:bodyPr anchor="ctr"/>
          <a:lstStyle>
            <a:lvl1pPr algn="l">
              <a:defRPr sz="4800" b="1">
                <a:solidFill>
                  <a:srgbClr val="FFFF00"/>
                </a:solidFill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F24E00-468A-B943-9F46-2B749A770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907" y="3750894"/>
            <a:ext cx="5993219" cy="1625423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FF0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FEC78F-4580-124C-BA6D-32AC314E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670" y="6356350"/>
            <a:ext cx="773873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latin typeface="Avenir Book" panose="02000503020000020003" pitchFamily="2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62C4C5-D086-D340-A280-FFC9A740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30A6-9465-2347-AAE9-C8E00559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30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812871F-56CF-A349-837F-824C9731CC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82" y="-2523"/>
            <a:ext cx="12187518" cy="6860523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BE569C-4B3B-0C41-A93B-8370DC2D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73552553-F2C3-1E4E-9B65-4CC92B784F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3907" y="1271219"/>
            <a:ext cx="5993219" cy="2343851"/>
          </a:xfrm>
        </p:spPr>
        <p:txBody>
          <a:bodyPr anchor="ctr"/>
          <a:lstStyle>
            <a:lvl1pPr algn="l">
              <a:defRPr sz="4800" b="1">
                <a:solidFill>
                  <a:srgbClr val="FFFF00"/>
                </a:solidFill>
                <a:latin typeface="+mj-lt"/>
              </a:defRPr>
            </a:lvl1pPr>
          </a:lstStyle>
          <a:p>
            <a:r>
              <a:rPr lang="pt-BR" dirty="0"/>
              <a:t>Capa alternativa 2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249B4929-4488-0645-8D70-97B129240F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3907" y="3750894"/>
            <a:ext cx="5993219" cy="1625423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FF0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325513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1B297-F695-E343-958E-03F2D0660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676D73-233B-314B-8935-233B45950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CF73461-8537-8744-A3D8-1B75F9096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7550CA-75F6-524B-A8BB-FED74F8B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0147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FC1D3-A1FA-6C41-9BD7-E956AEB4C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2897"/>
            <a:ext cx="3932237" cy="121211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E4F5FA8-86FC-7446-9F98-1AC0F3BF8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88FC20-6F0D-8E4F-99CA-E4A4D3446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6DB348-FE10-3949-BD9A-A7137D6F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066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782B4-A822-B94A-AF2B-B923F57A7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A3A3E0-2EB2-9E48-ACEF-046859C1C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C659D3-A986-9B45-AA74-6ACE4DA2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1203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3230DF-B526-CC4D-8575-96294880B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B01077-A217-9646-B67E-5642CCC30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AF4E3A-F36E-EF4E-8726-1814D64D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61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97213-2F8C-2240-8D26-A131F29C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BB3BB9-E1FC-3145-9007-917FEE53B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231D12-0E51-0343-85E7-26504959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7C2366-502B-9441-A284-8100C0588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30A6-9465-2347-AAE9-C8E00559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34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9B67B-79AC-5549-9BBF-1CE5E6DF3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23E005-920B-C248-BEA1-B9FEDF417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A4443F-9C1B-C744-A860-B634EF90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853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CF036F-E326-CB42-9D0E-C310399F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42C248-5918-A648-A15B-7351755B9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A21199-3AE1-1344-99EA-0AE4165D4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E41ABB-51E0-1241-BD4C-7B984611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008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2A7C3-8ED5-3742-A081-761B7D002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00149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0D1260-4BA8-8644-A02A-93F5316B4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A902D97-9AC3-C641-8C92-DC91305A5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126FCE5-0572-B149-81CF-46AE1F307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98A7F25-6830-9A4E-943F-2251C987A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3E67D32-544E-084C-8DF7-5FE9EF42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671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38EADF-D82B-ED4A-B4FF-CFC9418DA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B43CF67-AB15-6943-9C44-045B1550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181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BE569C-4B3B-0C41-A93B-8370DC2D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674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6E3CFD1-280F-7C4C-A0BE-9E706D2D98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82" y="-2523"/>
            <a:ext cx="12187518" cy="6860523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BE569C-4B3B-0C41-A93B-8370DC2D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73552553-F2C3-1E4E-9B65-4CC92B784F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3907" y="1271219"/>
            <a:ext cx="5993219" cy="2343851"/>
          </a:xfrm>
        </p:spPr>
        <p:txBody>
          <a:bodyPr anchor="ctr"/>
          <a:lstStyle>
            <a:lvl1pPr algn="l">
              <a:defRPr sz="4800" b="1">
                <a:solidFill>
                  <a:srgbClr val="FFFF00"/>
                </a:solidFill>
                <a:latin typeface="+mj-lt"/>
              </a:defRPr>
            </a:lvl1pPr>
          </a:lstStyle>
          <a:p>
            <a:r>
              <a:rPr lang="pt-BR" dirty="0"/>
              <a:t>Capa alternativa 1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249B4929-4488-0645-8D70-97B129240F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3907" y="3750894"/>
            <a:ext cx="5993219" cy="1625423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FF0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7885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A05BDAC-96CD-2749-A0E2-763F1931CC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5047"/>
            <a:ext cx="12192000" cy="6863047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BE569C-4B3B-0C41-A93B-8370DC2D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935" y="6356350"/>
            <a:ext cx="7717465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73552553-F2C3-1E4E-9B65-4CC92B784F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3907" y="1271219"/>
            <a:ext cx="5993219" cy="2343851"/>
          </a:xfrm>
        </p:spPr>
        <p:txBody>
          <a:bodyPr anchor="ctr"/>
          <a:lstStyle>
            <a:lvl1pPr algn="l">
              <a:defRPr sz="4800" b="1">
                <a:solidFill>
                  <a:srgbClr val="FFFF00"/>
                </a:solidFill>
                <a:latin typeface="+mj-lt"/>
              </a:defRPr>
            </a:lvl1pPr>
          </a:lstStyle>
          <a:p>
            <a:r>
              <a:rPr lang="pt-BR" dirty="0"/>
              <a:t>Capa alternativa 2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249B4929-4488-0645-8D70-97B129240F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3907" y="3750894"/>
            <a:ext cx="5993219" cy="1625423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FF0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22765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3">
                <a:lumMod val="5000"/>
                <a:lumOff val="95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AF00C2C6-B68F-1E4F-B6B3-3A88724E98B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-2523"/>
            <a:ext cx="12187518" cy="6860523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481799E-3037-B540-8CF1-DAB460133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4CC039-9232-514C-8241-D3A264115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DEB8EE-1472-E14C-A6D2-F2798E94F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30A6-9465-2347-AAE9-C8E00559A6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A15512C9-54A6-6B4C-AE04-D3AE7B79A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670" y="6356350"/>
            <a:ext cx="773873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latin typeface="Avenir Book" panose="02000503020000020003" pitchFamily="2" charset="0"/>
              </a:defRPr>
            </a:lvl1pPr>
          </a:lstStyle>
          <a:p>
            <a:r>
              <a:rPr lang="pt-BR" b="0" dirty="0"/>
              <a:t>Programação Visual </a:t>
            </a:r>
            <a:r>
              <a:rPr lang="pt-BR" dirty="0"/>
              <a:t>FPP 2021</a:t>
            </a:r>
          </a:p>
        </p:txBody>
      </p:sp>
      <p:sp>
        <p:nvSpPr>
          <p:cNvPr id="12" name="Triângulo 11">
            <a:extLst>
              <a:ext uri="{FF2B5EF4-FFF2-40B4-BE49-F238E27FC236}">
                <a16:creationId xmlns:a16="http://schemas.microsoft.com/office/drawing/2014/main" id="{A01B3D18-7971-DF4E-B744-94C056AFCF51}"/>
              </a:ext>
            </a:extLst>
          </p:cNvPr>
          <p:cNvSpPr/>
          <p:nvPr userDrawn="1"/>
        </p:nvSpPr>
        <p:spPr>
          <a:xfrm rot="5400000">
            <a:off x="291394" y="689454"/>
            <a:ext cx="466150" cy="219598"/>
          </a:xfrm>
          <a:prstGeom prst="triangle">
            <a:avLst/>
          </a:prstGeom>
          <a:solidFill>
            <a:srgbClr val="FFDD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48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9BC6D-7AD7-314F-8076-FA55941D0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907" y="2263967"/>
            <a:ext cx="6974713" cy="1625423"/>
          </a:xfrm>
        </p:spPr>
        <p:txBody>
          <a:bodyPr>
            <a:noAutofit/>
          </a:bodyPr>
          <a:lstStyle/>
          <a:p>
            <a:r>
              <a:rPr lang="pt-BR" sz="4500" b="0" dirty="0" err="1"/>
              <a:t>Template</a:t>
            </a:r>
            <a:r>
              <a:rPr lang="pt-BR" sz="4500" b="0" dirty="0"/>
              <a:t> apresentações </a:t>
            </a:r>
            <a:r>
              <a:rPr lang="pt-BR" sz="4500" dirty="0"/>
              <a:t>FPP 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216E3B-6AD1-984F-90CB-3AC557273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907" y="4025214"/>
            <a:ext cx="5993219" cy="162542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Modelo de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81808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F3FE48-D727-6A41-A594-D7024AFC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907" y="1603829"/>
            <a:ext cx="5993219" cy="2343851"/>
          </a:xfrm>
        </p:spPr>
        <p:txBody>
          <a:bodyPr>
            <a:normAutofit/>
          </a:bodyPr>
          <a:lstStyle/>
          <a:p>
            <a:r>
              <a:rPr lang="pt-BR" sz="4000" b="0" dirty="0"/>
              <a:t>A marca que guardamos com </a:t>
            </a:r>
            <a:r>
              <a:rPr lang="pt-BR" sz="4000" dirty="0"/>
              <a:t>carinho e amor.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EE6E655-F68F-E94B-AAA8-8E9597CA364D}"/>
              </a:ext>
            </a:extLst>
          </p:cNvPr>
          <p:cNvSpPr txBox="1">
            <a:spLocks/>
          </p:cNvSpPr>
          <p:nvPr/>
        </p:nvSpPr>
        <p:spPr>
          <a:xfrm>
            <a:off x="513907" y="3665362"/>
            <a:ext cx="9418369" cy="911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0" dirty="0">
                <a:solidFill>
                  <a:schemeClr val="bg1"/>
                </a:solidFill>
              </a:rPr>
              <a:t>Acesse no menu do Microsoft® Power Point®: </a:t>
            </a:r>
            <a:r>
              <a:rPr lang="pt-BR" sz="1600" b="0" i="1" dirty="0">
                <a:solidFill>
                  <a:schemeClr val="bg1"/>
                </a:solidFill>
                <a:highlight>
                  <a:srgbClr val="008080"/>
                </a:highlight>
              </a:rPr>
              <a:t>Exibir &gt; Slide Mestre</a:t>
            </a:r>
          </a:p>
          <a:p>
            <a:r>
              <a:rPr lang="pt-BR" sz="1600" b="0" dirty="0">
                <a:solidFill>
                  <a:schemeClr val="bg1"/>
                </a:solidFill>
              </a:rPr>
              <a:t>E veja mais opções de layout neste </a:t>
            </a:r>
            <a:r>
              <a:rPr lang="pt-BR" sz="1600" b="0" dirty="0" err="1">
                <a:solidFill>
                  <a:schemeClr val="bg1"/>
                </a:solidFill>
              </a:rPr>
              <a:t>template</a:t>
            </a:r>
            <a:r>
              <a:rPr lang="pt-BR" sz="1600" b="0" dirty="0">
                <a:solidFill>
                  <a:schemeClr val="bg1"/>
                </a:solidFill>
              </a:rPr>
              <a:t>.</a:t>
            </a:r>
            <a:r>
              <a:rPr lang="pt-BR" sz="1600" b="0" i="1" dirty="0">
                <a:solidFill>
                  <a:schemeClr val="bg1"/>
                </a:solidFill>
              </a:rPr>
              <a:t> </a:t>
            </a:r>
            <a:endParaRPr lang="pt-BR" sz="1600" i="1" dirty="0">
              <a:solidFill>
                <a:schemeClr val="bg1"/>
              </a:solidFill>
            </a:endParaRPr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0612B636-DF6D-B143-99DE-70D8DE7299F7}"/>
              </a:ext>
            </a:extLst>
          </p:cNvPr>
          <p:cNvSpPr txBox="1">
            <a:spLocks/>
          </p:cNvSpPr>
          <p:nvPr/>
        </p:nvSpPr>
        <p:spPr>
          <a:xfrm>
            <a:off x="414670" y="6356350"/>
            <a:ext cx="7738730" cy="365125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Rodapé tema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429420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Rodapé 4">
            <a:extLst>
              <a:ext uri="{FF2B5EF4-FFF2-40B4-BE49-F238E27FC236}">
                <a16:creationId xmlns:a16="http://schemas.microsoft.com/office/drawing/2014/main" id="{1D918EC5-937F-4247-84BF-68CEDF27BBD2}"/>
              </a:ext>
            </a:extLst>
          </p:cNvPr>
          <p:cNvSpPr txBox="1">
            <a:spLocks/>
          </p:cNvSpPr>
          <p:nvPr/>
        </p:nvSpPr>
        <p:spPr>
          <a:xfrm>
            <a:off x="414670" y="6356350"/>
            <a:ext cx="7738730" cy="365125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Rodapé tema da apresentação</a:t>
            </a:r>
          </a:p>
        </p:txBody>
      </p:sp>
      <p:sp>
        <p:nvSpPr>
          <p:cNvPr id="15" name="Título 3">
            <a:extLst>
              <a:ext uri="{FF2B5EF4-FFF2-40B4-BE49-F238E27FC236}">
                <a16:creationId xmlns:a16="http://schemas.microsoft.com/office/drawing/2014/main" id="{6F2028B6-E65D-E34F-BF08-A8EED692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554"/>
            <a:ext cx="10515600" cy="825722"/>
          </a:xfrm>
        </p:spPr>
        <p:txBody>
          <a:bodyPr/>
          <a:lstStyle/>
          <a:p>
            <a:r>
              <a:rPr lang="pt-BR" dirty="0"/>
              <a:t>Título do Slide</a:t>
            </a:r>
          </a:p>
        </p:txBody>
      </p:sp>
    </p:spTree>
    <p:extLst>
      <p:ext uri="{BB962C8B-B14F-4D97-AF65-F5344CB8AC3E}">
        <p14:creationId xmlns:p14="http://schemas.microsoft.com/office/powerpoint/2010/main" val="428992058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7728411-576A-FC49-A18C-A402631B5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907" y="2087647"/>
            <a:ext cx="5993219" cy="2343851"/>
          </a:xfrm>
        </p:spPr>
        <p:txBody>
          <a:bodyPr/>
          <a:lstStyle/>
          <a:p>
            <a:r>
              <a:rPr lang="pt-BR" b="0" dirty="0"/>
              <a:t>Título tema</a:t>
            </a:r>
          </a:p>
        </p:txBody>
      </p:sp>
    </p:spTree>
    <p:extLst>
      <p:ext uri="{BB962C8B-B14F-4D97-AF65-F5344CB8AC3E}">
        <p14:creationId xmlns:p14="http://schemas.microsoft.com/office/powerpoint/2010/main" val="24593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5A037-AC7C-454D-B977-6D55E8AF4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908" y="2263967"/>
            <a:ext cx="4562590" cy="1625423"/>
          </a:xfrm>
        </p:spPr>
        <p:txBody>
          <a:bodyPr>
            <a:normAutofit fontScale="90000"/>
          </a:bodyPr>
          <a:lstStyle/>
          <a:p>
            <a:r>
              <a:rPr lang="pt-BR" b="0" dirty="0" err="1"/>
              <a:t>Template</a:t>
            </a:r>
            <a:r>
              <a:rPr lang="pt-BR" b="0" dirty="0"/>
              <a:t> apresentações </a:t>
            </a:r>
            <a:r>
              <a:rPr lang="pt-BR" dirty="0"/>
              <a:t>FPP 2021</a:t>
            </a:r>
          </a:p>
        </p:txBody>
      </p:sp>
    </p:spTree>
    <p:extLst>
      <p:ext uri="{BB962C8B-B14F-4D97-AF65-F5344CB8AC3E}">
        <p14:creationId xmlns:p14="http://schemas.microsoft.com/office/powerpoint/2010/main" val="183694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5044</TotalTime>
  <Words>55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Avenir Book</vt:lpstr>
      <vt:lpstr>Calibri</vt:lpstr>
      <vt:lpstr>Century Gothic</vt:lpstr>
      <vt:lpstr>Tema do Office</vt:lpstr>
      <vt:lpstr>Template apresentações FPP 2023</vt:lpstr>
      <vt:lpstr>A marca que guardamos com carinho e amor.</vt:lpstr>
      <vt:lpstr>Título do Slide</vt:lpstr>
      <vt:lpstr>Título tema</vt:lpstr>
      <vt:lpstr>Template apresentações FPP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Richard Carvalho</dc:creator>
  <cp:lastModifiedBy>Bruno Pedroso da Rosa</cp:lastModifiedBy>
  <cp:revision>190</cp:revision>
  <dcterms:created xsi:type="dcterms:W3CDTF">2021-01-18T12:36:28Z</dcterms:created>
  <dcterms:modified xsi:type="dcterms:W3CDTF">2023-09-18T13:24:02Z</dcterms:modified>
</cp:coreProperties>
</file>